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B8F05F-347B-4832-A70F-0AF1378F12F7}">
  <a:tblStyle styleId="{E2B8F05F-347B-4832-A70F-0AF1378F12F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avLst/>
            <a:gdLst/>
            <a:ahLst/>
            <a:cxnLst/>
            <a:rect l="l" t="t" r="r" b="b"/>
            <a:pathLst>
              <a:path w="175259" h="374014" extrusionOk="0">
                <a:moveTo>
                  <a:pt x="175259" y="373912"/>
                </a:moveTo>
                <a:lnTo>
                  <a:pt x="0" y="373912"/>
                </a:lnTo>
                <a:lnTo>
                  <a:pt x="0" y="0"/>
                </a:lnTo>
                <a:lnTo>
                  <a:pt x="175259" y="0"/>
                </a:lnTo>
                <a:lnTo>
                  <a:pt x="175259" y="373912"/>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avLst/>
            <a:gdLst/>
            <a:ahLst/>
            <a:cxnLst/>
            <a:rect l="l" t="t" r="r" b="b"/>
            <a:pathLst>
              <a:path w="120000" h="1113154" extrusionOk="0">
                <a:moveTo>
                  <a:pt x="0" y="0"/>
                </a:moveTo>
                <a:lnTo>
                  <a:pt x="0" y="1112842"/>
                </a:lnTo>
              </a:path>
            </a:pathLst>
          </a:custGeom>
          <a:noFill/>
          <a:ln w="12675" cap="flat" cmpd="sng">
            <a:solidFill>
              <a:srgbClr val="C88C3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avLst/>
            <a:gdLst/>
            <a:ahLst/>
            <a:cxnLst/>
            <a:rect l="l" t="t" r="r" b="b"/>
            <a:pathLst>
              <a:path w="120000" h="2047875" extrusionOk="0">
                <a:moveTo>
                  <a:pt x="0" y="0"/>
                </a:moveTo>
                <a:lnTo>
                  <a:pt x="0" y="2047540"/>
                </a:lnTo>
              </a:path>
            </a:pathLst>
          </a:custGeom>
          <a:noFill/>
          <a:ln w="12675" cap="flat" cmpd="sng">
            <a:solidFill>
              <a:srgbClr val="22366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avLst/>
            <a:gdLst/>
            <a:ahLst/>
            <a:cxnLst/>
            <a:rect l="l" t="t" r="r" b="b"/>
            <a:pathLst>
              <a:path w="175259" h="374015" extrusionOk="0">
                <a:moveTo>
                  <a:pt x="175259" y="373912"/>
                </a:moveTo>
                <a:lnTo>
                  <a:pt x="0" y="373912"/>
                </a:lnTo>
                <a:lnTo>
                  <a:pt x="0" y="0"/>
                </a:lnTo>
                <a:lnTo>
                  <a:pt x="175259" y="0"/>
                </a:lnTo>
                <a:lnTo>
                  <a:pt x="175259" y="373912"/>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0"/>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1"/>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1" i="0" u="none" strike="noStrike" cap="non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avLst/>
              <a:gdLst/>
              <a:ahLst/>
              <a:cxnLst/>
              <a:rect l="l" t="t" r="r" b="b"/>
              <a:pathLst>
                <a:path w="527050" h="120000" extrusionOk="0">
                  <a:moveTo>
                    <a:pt x="0" y="0"/>
                  </a:moveTo>
                  <a:lnTo>
                    <a:pt x="527042" y="0"/>
                  </a:lnTo>
                </a:path>
              </a:pathLst>
            </a:custGeom>
            <a:noFill/>
            <a:ln w="28550" cap="flat" cmpd="sng">
              <a:solidFill>
                <a:srgbClr val="22366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50" cy="11118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CHAT APPLICATION</a:t>
            </a:r>
            <a:endParaRPr sz="240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None/>
            </a:pPr>
            <a:endParaRPr sz="2400" dirty="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Task - 4</a:t>
            </a:r>
            <a:endParaRPr sz="2400" dirty="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avLst/>
              <a:gdLst/>
              <a:ahLst/>
              <a:cxnLst/>
              <a:rect l="l" t="t" r="r" b="b"/>
              <a:pathLst>
                <a:path w="4734560" h="4030979" extrusionOk="0">
                  <a:moveTo>
                    <a:pt x="4734045" y="4030831"/>
                  </a:moveTo>
                  <a:lnTo>
                    <a:pt x="0" y="4030831"/>
                  </a:lnTo>
                  <a:lnTo>
                    <a:pt x="0" y="0"/>
                  </a:lnTo>
                  <a:lnTo>
                    <a:pt x="4734045" y="0"/>
                  </a:lnTo>
                  <a:lnTo>
                    <a:pt x="4734045" y="4030831"/>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avLst/>
              <a:gdLst/>
              <a:ahLst/>
              <a:cxnLst/>
              <a:rect l="l" t="t" r="r" b="b"/>
              <a:pathLst>
                <a:path w="144780" h="323850" extrusionOk="0">
                  <a:moveTo>
                    <a:pt x="144710" y="323529"/>
                  </a:moveTo>
                  <a:lnTo>
                    <a:pt x="0" y="323529"/>
                  </a:lnTo>
                  <a:lnTo>
                    <a:pt x="0" y="0"/>
                  </a:lnTo>
                  <a:lnTo>
                    <a:pt x="144710" y="0"/>
                  </a:lnTo>
                  <a:lnTo>
                    <a:pt x="144710" y="323529"/>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 name="Google Shape;61;p2"/>
          <p:cNvSpPr txBox="1">
            <a:spLocks noGrp="1"/>
          </p:cNvSpPr>
          <p:nvPr>
            <p:ph type="title"/>
          </p:nvPr>
        </p:nvSpPr>
        <p:spPr>
          <a:xfrm>
            <a:off x="217725" y="821500"/>
            <a:ext cx="2599200" cy="2937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Chat </a:t>
            </a:r>
            <a:r>
              <a:rPr lang="en-IN" dirty="0"/>
              <a:t>Application </a:t>
            </a:r>
            <a:endParaRPr dirty="0"/>
          </a:p>
        </p:txBody>
      </p:sp>
      <p:sp>
        <p:nvSpPr>
          <p:cNvPr id="62" name="Google Shape;62;p2"/>
          <p:cNvSpPr txBox="1"/>
          <p:nvPr/>
        </p:nvSpPr>
        <p:spPr>
          <a:xfrm>
            <a:off x="674925" y="1075469"/>
            <a:ext cx="3929379"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4279900" cy="2377200"/>
        </p:xfrm>
        <a:graphic>
          <a:graphicData uri="http://schemas.openxmlformats.org/drawingml/2006/table">
            <a:tbl>
              <a:tblPr firstRow="1" bandRow="1">
                <a:noFill/>
                <a:tableStyleId>{E2B8F05F-347B-4832-A70F-0AF1378F12F7}</a:tableStyleId>
              </a:tblPr>
              <a:tblGrid>
                <a:gridCol w="1739275">
                  <a:extLst>
                    <a:ext uri="{9D8B030D-6E8A-4147-A177-3AD203B41FA5}">
                      <a16:colId xmlns:a16="http://schemas.microsoft.com/office/drawing/2014/main" val="20000"/>
                    </a:ext>
                  </a:extLst>
                </a:gridCol>
                <a:gridCol w="1725925">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396200">
                <a:tc>
                  <a:txBody>
                    <a:bodyPr/>
                    <a:lstStyle/>
                    <a:p>
                      <a:pPr marL="227329" marR="0" lvl="0" indent="0" algn="l"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LMS Username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ct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52400" lvl="0" indent="0" algn="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Batch</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0"/>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au721220104301</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Ananth K</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1"/>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au721220104019</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Kodeshwaran 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2"/>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au721220104060</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Vijaya Suriyan TS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3"/>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au721220104305</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Sam Joel L</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marL="513080" marR="0" lvl="0" indent="-292100" algn="l" rtl="0">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a:spLocks noGrp="1"/>
          </p:cNvSpPr>
          <p:nvPr>
            <p:ph type="title"/>
          </p:nvPr>
        </p:nvSpPr>
        <p:spPr>
          <a:xfrm>
            <a:off x="518799" y="253375"/>
            <a:ext cx="9735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spcFirstLastPara="1" wrap="square" lIns="0" tIns="35550" rIns="0" bIns="0" anchor="t" anchorCtr="0">
            <a:spAutoFit/>
          </a:bodyPr>
          <a:lstStyle/>
          <a:p>
            <a:pPr marL="12700"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000">
              <a:solidFill>
                <a:schemeClr val="dk1"/>
              </a:solidFill>
              <a:latin typeface="Times New Roman"/>
              <a:ea typeface="Times New Roman"/>
              <a:cs typeface="Times New Roman"/>
              <a:sym typeface="Times New Roman"/>
            </a:endParaRPr>
          </a:p>
          <a:p>
            <a:pPr marL="19685"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marL="476884" marR="0" lvl="0" indent="-336550" algn="l" rtl="0">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518804" y="253377"/>
            <a:ext cx="21609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 profile settings  </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500">
              <a:solidFill>
                <a:schemeClr val="dk1"/>
              </a:solidFill>
              <a:latin typeface="Times New Roman"/>
              <a:ea typeface="Times New Roman"/>
              <a:cs typeface="Times New Roman"/>
              <a:sym typeface="Times New Roman"/>
            </a:endParaRPr>
          </a:p>
          <a:p>
            <a:pPr marL="247015" marR="0" lvl="0" indent="0" algn="l" rtl="0">
              <a:lnSpc>
                <a:spcPct val="100000"/>
              </a:lnSpc>
              <a:spcBef>
                <a:spcPts val="0"/>
              </a:spcBef>
              <a:spcAft>
                <a:spcPts val="0"/>
              </a:spcAft>
              <a:buNone/>
            </a:pPr>
            <a:r>
              <a:rPr lang="en-US" sz="1800" b="1">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marL="146050" marR="5080" lvl="0" indent="0" algn="l" rtl="0">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marL="0" marR="0" lvl="0" indent="0" algn="l" rtl="0">
              <a:lnSpc>
                <a:spcPct val="100000"/>
              </a:lnSpc>
              <a:spcBef>
                <a:spcPts val="25"/>
              </a:spcBef>
              <a:spcAft>
                <a:spcPts val="0"/>
              </a:spcAft>
              <a:buNone/>
            </a:pPr>
            <a:endParaRPr sz="1450">
              <a:solidFill>
                <a:schemeClr val="dk1"/>
              </a:solidFill>
              <a:latin typeface="Arial"/>
              <a:ea typeface="Arial"/>
              <a:cs typeface="Arial"/>
              <a:sym typeface="Arial"/>
            </a:endParaRPr>
          </a:p>
          <a:p>
            <a:pPr marL="146050" marR="325120" lvl="0" indent="0" algn="l" rtl="0">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avLst/>
              <a:gdLst/>
              <a:ahLst/>
              <a:cxnLst/>
              <a:rect l="l" t="t" r="r" b="b"/>
              <a:pathLst>
                <a:path w="135890" h="344170" extrusionOk="0">
                  <a:moveTo>
                    <a:pt x="135730" y="344090"/>
                  </a:moveTo>
                  <a:lnTo>
                    <a:pt x="0" y="344090"/>
                  </a:lnTo>
                  <a:lnTo>
                    <a:pt x="0" y="0"/>
                  </a:lnTo>
                  <a:lnTo>
                    <a:pt x="135730" y="0"/>
                  </a:lnTo>
                  <a:lnTo>
                    <a:pt x="135730" y="344090"/>
                  </a:lnTo>
                  <a:close/>
                </a:path>
              </a:pathLst>
            </a:custGeom>
            <a:solidFill>
              <a:srgbClr val="22366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avLst/>
              <a:gdLst/>
              <a:ahLst/>
              <a:cxnLst/>
              <a:rect l="l" t="t" r="r" b="b"/>
              <a:pathLst>
                <a:path w="2054225" h="2054225" extrusionOk="0">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avLst/>
              <a:gdLst/>
              <a:ahLst/>
              <a:cxnLst/>
              <a:rect l="l" t="t" r="r" b="b"/>
              <a:pathLst>
                <a:path w="2054225" h="2054225" extrusionOk="0">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w="253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avLst/>
              <a:gdLst/>
              <a:ahLst/>
              <a:cxnLst/>
              <a:rect l="l" t="t" r="r" b="b"/>
              <a:pathLst>
                <a:path w="1945639" h="1945639" extrusionOk="0">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a:spLocks noGrp="1"/>
          </p:cNvSpPr>
          <p:nvPr>
            <p:ph type="title"/>
          </p:nvPr>
        </p:nvSpPr>
        <p:spPr>
          <a:xfrm>
            <a:off x="266324" y="186008"/>
            <a:ext cx="284988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6"/>
          <p:cNvGrpSpPr/>
          <p:nvPr/>
        </p:nvGrpSpPr>
        <p:grpSpPr>
          <a:xfrm>
            <a:off x="-552362" y="0"/>
            <a:ext cx="9696362" cy="5143499"/>
            <a:chOff x="0" y="0"/>
            <a:chExt cx="9143999" cy="5143499"/>
          </a:xfrm>
        </p:grpSpPr>
        <p:pic>
          <p:nvPicPr>
            <p:cNvPr id="114" name="Google Shape;114;p6"/>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avLst/>
              <a:gdLst/>
              <a:ahLst/>
              <a:cxnLst/>
              <a:rect l="l" t="t" r="r" b="b"/>
              <a:pathLst>
                <a:path w="4812030" h="76834" extrusionOk="0">
                  <a:moveTo>
                    <a:pt x="4811570" y="76669"/>
                  </a:moveTo>
                  <a:lnTo>
                    <a:pt x="0" y="76669"/>
                  </a:lnTo>
                  <a:lnTo>
                    <a:pt x="0" y="0"/>
                  </a:lnTo>
                  <a:lnTo>
                    <a:pt x="4811570" y="0"/>
                  </a:lnTo>
                  <a:lnTo>
                    <a:pt x="4811570" y="76669"/>
                  </a:lnTo>
                  <a:close/>
                </a:path>
              </a:pathLst>
            </a:custGeom>
            <a:solidFill>
              <a:srgbClr val="F0C8C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a:stretch/>
          </p:blipFill>
          <p:spPr>
            <a:xfrm>
              <a:off x="2692835" y="1785257"/>
              <a:ext cx="1181099" cy="1181099"/>
            </a:xfrm>
            <a:prstGeom prst="rect">
              <a:avLst/>
            </a:prstGeom>
            <a:noFill/>
            <a:ln>
              <a:noFill/>
            </a:ln>
          </p:spPr>
        </p:pic>
      </p:grpSp>
      <p:sp>
        <p:nvSpPr>
          <p:cNvPr id="117" name="Google Shape;117;p6"/>
          <p:cNvSpPr txBox="1">
            <a:spLocks noGrp="1"/>
          </p:cNvSpPr>
          <p:nvPr>
            <p:ph type="title"/>
          </p:nvPr>
        </p:nvSpPr>
        <p:spPr>
          <a:xfrm>
            <a:off x="2233322" y="613458"/>
            <a:ext cx="4819015" cy="833119"/>
          </a:xfrm>
          <a:prstGeom prst="rect">
            <a:avLst/>
          </a:prstGeom>
          <a:solidFill>
            <a:srgbClr val="223668"/>
          </a:solidFill>
          <a:ln>
            <a:noFill/>
          </a:ln>
        </p:spPr>
        <p:txBody>
          <a:bodyPr spcFirstLastPara="1" wrap="square" lIns="0" tIns="3800" rIns="0" bIns="0" anchor="t" anchorCtr="0">
            <a:spAutoFit/>
          </a:bodyPr>
          <a:lstStyle/>
          <a:p>
            <a:pPr marL="0" lvl="0" indent="0" algn="l" rtl="0">
              <a:lnSpc>
                <a:spcPct val="100000"/>
              </a:lnSpc>
              <a:spcBef>
                <a:spcPts val="0"/>
              </a:spcBef>
              <a:spcAft>
                <a:spcPts val="0"/>
              </a:spcAft>
              <a:buNone/>
            </a:pPr>
            <a:endParaRPr/>
          </a:p>
          <a:p>
            <a:pPr marL="0" lvl="0" indent="0" algn="ctr" rtl="0">
              <a:lnSpc>
                <a:spcPct val="100000"/>
              </a:lnSpc>
              <a:spcBef>
                <a:spcPts val="0"/>
              </a:spcBef>
              <a:spcAft>
                <a:spcPts val="0"/>
              </a:spcAft>
              <a:buNone/>
            </a:pPr>
            <a:r>
              <a:rPr lang="en-US" i="1">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611106" y="1465036"/>
            <a:ext cx="3254342" cy="2213426"/>
          </a:xfrm>
          <a:prstGeom prst="rect">
            <a:avLst/>
          </a:prstGeom>
          <a:noFill/>
          <a:ln>
            <a:noFill/>
          </a:ln>
        </p:spPr>
        <p:txBody>
          <a:bodyPr spcFirstLastPara="1" wrap="square" lIns="0" tIns="12700" rIns="0" bIns="0" anchor="t" anchorCtr="0">
            <a:spAutoFit/>
          </a:bodyPr>
          <a:lstStyle/>
          <a:p>
            <a:pPr marL="0" marR="0" lvl="0" indent="0" algn="l" rtl="0">
              <a:spcBef>
                <a:spcPts val="0"/>
              </a:spcBef>
              <a:spcAft>
                <a:spcPts val="0"/>
              </a:spcAft>
              <a:buNone/>
            </a:pPr>
            <a:r>
              <a:rPr lang="en-IN" sz="1100" dirty="0">
                <a:solidFill>
                  <a:schemeClr val="dk1"/>
                </a:solidFill>
                <a:latin typeface="Calibri"/>
                <a:ea typeface="Calibri"/>
                <a:cs typeface="Calibri"/>
                <a:sym typeface="Calibri"/>
              </a:rPr>
              <a:t>https://github.com/ananth-1206/CD_06_Task-4_BackEnd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r>
              <a:rPr lang="en-US" sz="1100" dirty="0">
                <a:solidFill>
                  <a:schemeClr val="dk1"/>
                </a:solidFill>
                <a:latin typeface="Calibri"/>
                <a:ea typeface="Calibri"/>
                <a:cs typeface="Calibri"/>
                <a:sym typeface="Calibri"/>
              </a:rPr>
              <a:t>https://github.com/KODESHWARAN2002/CD1_06-Task4_BackEnd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https://github.com/samjoel2002/CD1_06_Task4_BackEnd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1100" dirty="0">
                <a:solidFill>
                  <a:schemeClr val="dk1"/>
                </a:solidFill>
                <a:latin typeface="Calibri"/>
                <a:ea typeface="Calibri"/>
                <a:cs typeface="Calibri"/>
                <a:sym typeface="Calibri"/>
              </a:rPr>
              <a:t>https://github.com/Vijayasuriyan1003/CD1_06_Task4_Backend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endParaRPr sz="11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365</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Times New Roman</vt:lpstr>
      <vt:lpstr>Trebuchet MS</vt:lpstr>
      <vt:lpstr>Office Theme</vt:lpstr>
      <vt:lpstr>PowerPoint Presentation</vt:lpstr>
      <vt:lpstr>Chat Application </vt:lpstr>
      <vt:lpstr>Task - 1</vt:lpstr>
      <vt:lpstr>Step-Wise Description</vt:lpstr>
      <vt:lpstr>Assessment Parameter</vt:lpstr>
      <vt:lpstr> Submission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Lankeesh Sasi</dc:creator>
  <cp:lastModifiedBy>Lankeesh Sasi</cp:lastModifiedBy>
  <cp:revision>4</cp:revision>
  <dcterms:created xsi:type="dcterms:W3CDTF">2023-11-01T09:04:47Z</dcterms:created>
  <dcterms:modified xsi:type="dcterms:W3CDTF">2023-11-08T17:37:24Z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